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5" r:id="rId4"/>
    <p:sldId id="257" r:id="rId5"/>
    <p:sldId id="262" r:id="rId6"/>
    <p:sldId id="263" r:id="rId7"/>
    <p:sldId id="26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78807-AB0F-4494-B157-149C71AAE993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E3861-292B-444C-9916-B6486799F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493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78807-AB0F-4494-B157-149C71AAE993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E3861-292B-444C-9916-B6486799F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912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78807-AB0F-4494-B157-149C71AAE993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E3861-292B-444C-9916-B6486799F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778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78807-AB0F-4494-B157-149C71AAE993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E3861-292B-444C-9916-B6486799F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353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78807-AB0F-4494-B157-149C71AAE993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E3861-292B-444C-9916-B6486799F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97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78807-AB0F-4494-B157-149C71AAE993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E3861-292B-444C-9916-B6486799F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344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78807-AB0F-4494-B157-149C71AAE993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E3861-292B-444C-9916-B6486799F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507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78807-AB0F-4494-B157-149C71AAE993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E3861-292B-444C-9916-B6486799F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793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78807-AB0F-4494-B157-149C71AAE993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E3861-292B-444C-9916-B6486799F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162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78807-AB0F-4494-B157-149C71AAE993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E3861-292B-444C-9916-B6486799F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057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78807-AB0F-4494-B157-149C71AAE993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E3861-292B-444C-9916-B6486799F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114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378807-AB0F-4494-B157-149C71AAE993}" type="datetimeFigureOut">
              <a:rPr lang="en-US" smtClean="0"/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2E3861-292B-444C-9916-B6486799F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052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research.ncsu.edu/cmif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cvm.ncsu.edu/cvm-imaging-core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med.unc.edu/corefacilities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med.unc.edu/microscopy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med.unc.edu/cellbiophysio/research-facilities/hic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med.unc.edu/neuroscience/core-facilities/confocal-and-multiphoton-imagin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0704" y="676656"/>
            <a:ext cx="10076688" cy="3593592"/>
          </a:xfrm>
        </p:spPr>
        <p:txBody>
          <a:bodyPr>
            <a:normAutofit/>
          </a:bodyPr>
          <a:lstStyle/>
          <a:p>
            <a:pPr algn="l"/>
            <a:r>
              <a:rPr lang="en-US" sz="7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Microscopy Imaging Cores</a:t>
            </a:r>
            <a:endParaRPr lang="en-US" sz="7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0704" y="4379976"/>
            <a:ext cx="10076688" cy="1325880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APRIL 12, 2018</a:t>
            </a:r>
            <a:endParaRPr lang="en-US" sz="40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060704" y="4270248"/>
            <a:ext cx="1007668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0" t="40993" r="58688" b="32594"/>
          <a:stretch>
            <a:fillRect/>
          </a:stretch>
        </p:blipFill>
        <p:spPr bwMode="auto">
          <a:xfrm>
            <a:off x="5828011" y="274493"/>
            <a:ext cx="5309381" cy="146597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9437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NCSU Cellular and Molecular Imaging Facility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https://research.ncsu.edu/cmif/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Laser scanning and spinning disk confocal fluorescence-capable microscopes</a:t>
            </a:r>
          </a:p>
          <a:p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Widefield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fluorescence-capable microscopes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Zeiss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lightsheet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system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Contacts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Eva Johannes (Director) and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Mariusz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Zareba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Cmif_microscopy@ncsu.edu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960120" y="1690688"/>
            <a:ext cx="10287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0" t="40993" r="58688" b="32594"/>
          <a:stretch>
            <a:fillRect/>
          </a:stretch>
        </p:blipFill>
        <p:spPr bwMode="auto">
          <a:xfrm>
            <a:off x="9720072" y="6175476"/>
            <a:ext cx="2471928" cy="682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2068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NCSU CVM Imaging Core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https://cvm.ncsu.edu/cvm-imaging-core/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Imaging assistance,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widefield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fluorescence scope with up to 100X objective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Contact: Steve Nagar, steve_nagar@ncsu.edu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960120" y="1690688"/>
            <a:ext cx="10287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0" t="40993" r="58688" b="32594"/>
          <a:stretch>
            <a:fillRect/>
          </a:stretch>
        </p:blipFill>
        <p:spPr bwMode="auto">
          <a:xfrm>
            <a:off x="9720072" y="6175476"/>
            <a:ext cx="2471928" cy="682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925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UNC Light Microscopy Cores</a:t>
            </a: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NCSU Investigators have access to these cores at internal UNC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rates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list of all UNC cores can be accessed at </a:t>
            </a:r>
            <a:r>
              <a:rPr lang="en-US" dirty="0">
                <a:hlinkClick r:id="rId2"/>
              </a:rPr>
              <a:t>http://www.med.unc.edu/corefacilities</a:t>
            </a:r>
            <a:endParaRPr lang="en-US" dirty="0"/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960120" y="1690688"/>
            <a:ext cx="10287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0" t="40993" r="58688" b="32594"/>
          <a:stretch>
            <a:fillRect/>
          </a:stretch>
        </p:blipFill>
        <p:spPr bwMode="auto">
          <a:xfrm>
            <a:off x="9720072" y="6175476"/>
            <a:ext cx="2471928" cy="682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7996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UNC Microscopy </a:t>
            </a:r>
            <a:r>
              <a:rPr lang="en-US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Services Laboratory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http://www.med.unc.edu/microscopy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Confocal and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widefield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fluorescence-capable microscopes</a:t>
            </a:r>
          </a:p>
          <a:p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Lightsheet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system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Transmission and Scanning electron microscopy</a:t>
            </a:r>
          </a:p>
          <a:p>
            <a:pPr lvl="1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EM Contact: Victoria Madden, vmadden@med.unc.edu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Lab contact: msl@med.unc.edu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960120" y="1690688"/>
            <a:ext cx="10287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0" t="40993" r="58688" b="32594"/>
          <a:stretch>
            <a:fillRect/>
          </a:stretch>
        </p:blipFill>
        <p:spPr bwMode="auto">
          <a:xfrm>
            <a:off x="9720072" y="6175476"/>
            <a:ext cx="2471928" cy="682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6448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UNC Hooker </a:t>
            </a:r>
            <a:r>
              <a:rPr lang="en-US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Imaging Core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http://www.med.unc.edu/cellbiophysio/research-facilities/hic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Confocal and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widefield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fluorescence-capable microscopes 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Transmission electron microscopy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Contact: Robert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Currin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robert_currin@med.unc.edu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960120" y="1690688"/>
            <a:ext cx="10287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0" t="40993" r="58688" b="32594"/>
          <a:stretch>
            <a:fillRect/>
          </a:stretch>
        </p:blipFill>
        <p:spPr bwMode="auto">
          <a:xfrm>
            <a:off x="9720072" y="6175476"/>
            <a:ext cx="2471928" cy="682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4791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UNC Neuroscience </a:t>
            </a:r>
            <a:r>
              <a:rPr lang="en-US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Microscopy Core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http://www.med.unc.edu/neuroscience/core-facilities/confocal-and-multiphoton-imaging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Specializes in neuroscience-related imaging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Confocal and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widefield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fluorescence-capable microscopes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Multiphoton microscope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Contact: Michelle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Itano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itano@med.unc.edu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960120" y="1690688"/>
            <a:ext cx="10287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0" t="40993" r="58688" b="32594"/>
          <a:stretch>
            <a:fillRect/>
          </a:stretch>
        </p:blipFill>
        <p:spPr bwMode="auto">
          <a:xfrm>
            <a:off x="9720072" y="6175476"/>
            <a:ext cx="2471928" cy="682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55443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F4040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okarz_CHHE_ppt_template_2017" id="{C2BC686B-4E19-4E84-AC25-5A77C2552450}" vid="{50AE2CAE-50F6-4C94-8553-F8D91E63B5D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Tokarz_CHHE_ppt_template_2017</Template>
  <TotalTime>21</TotalTime>
  <Words>169</Words>
  <Application>Microsoft Office PowerPoint</Application>
  <PresentationFormat>Widescreen</PresentationFormat>
  <Paragraphs>36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Microscopy Imaging Cores</vt:lpstr>
      <vt:lpstr>NCSU Cellular and Molecular Imaging Facility</vt:lpstr>
      <vt:lpstr>NCSU CVM Imaging Core</vt:lpstr>
      <vt:lpstr>UNC Light Microscopy Cores</vt:lpstr>
      <vt:lpstr>UNC Microscopy Services Laboratory</vt:lpstr>
      <vt:lpstr>UNC Hooker Imaging Core</vt:lpstr>
      <vt:lpstr>UNC Neuroscience Microscopy Core</vt:lpstr>
    </vt:vector>
  </TitlesOfParts>
  <Company>North Carolina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Debra Ann Tokarz</dc:creator>
  <cp:lastModifiedBy>Jacqueline Broughton</cp:lastModifiedBy>
  <cp:revision>6</cp:revision>
  <dcterms:created xsi:type="dcterms:W3CDTF">2018-04-12T15:21:50Z</dcterms:created>
  <dcterms:modified xsi:type="dcterms:W3CDTF">2018-04-19T14:26:25Z</dcterms:modified>
</cp:coreProperties>
</file>